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6" r:id="rId17"/>
    <p:sldId id="278" r:id="rId18"/>
    <p:sldId id="271" r:id="rId19"/>
    <p:sldId id="272" r:id="rId20"/>
    <p:sldId id="274" r:id="rId21"/>
    <p:sldId id="275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919" autoAdjust="0"/>
  </p:normalViewPr>
  <p:slideViewPr>
    <p:cSldViewPr snapToGrid="0" snapToObjects="1">
      <p:cViewPr varScale="1">
        <p:scale>
          <a:sx n="60" d="100"/>
          <a:sy n="60" d="100"/>
        </p:scale>
        <p:origin x="146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8268B-865D-2540-87E2-FDF71088DB13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67A197-9650-A14D-8E8B-6E0DF69293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0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rocks are broken</a:t>
            </a:r>
            <a:r>
              <a:rPr lang="en-US" baseline="0" dirty="0"/>
              <a:t> down into sediment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7A197-9650-A14D-8E8B-6E0DF692937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0557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Sand dune</a:t>
            </a:r>
            <a:r>
              <a:rPr lang="en-US" baseline="0" dirty="0"/>
              <a:t> is formed when wind blows in sediments and deposit them.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7A197-9650-A14D-8E8B-6E0DF692937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129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Sediments transported</a:t>
            </a:r>
            <a:r>
              <a:rPr lang="en-US" baseline="0" dirty="0"/>
              <a:t> will always be dropped off somewhere else, which is deposition!</a:t>
            </a:r>
          </a:p>
          <a:p>
            <a:r>
              <a:rPr lang="en-US" baseline="0" dirty="0"/>
              <a:t>Sand dune is an example.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7A197-9650-A14D-8E8B-6E0DF692937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3712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Constructive because</a:t>
            </a:r>
            <a:r>
              <a:rPr lang="en-US" baseline="0" dirty="0"/>
              <a:t> it is building up a landform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7A197-9650-A14D-8E8B-6E0DF692937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881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7A197-9650-A14D-8E8B-6E0DF692937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978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Mechanical= when rocks are broken</a:t>
            </a:r>
            <a:r>
              <a:rPr lang="en-US" baseline="0" dirty="0"/>
              <a:t> apart by physical processes</a:t>
            </a:r>
          </a:p>
          <a:p>
            <a:r>
              <a:rPr lang="en-US" baseline="0" dirty="0"/>
              <a:t>Chemical= when chemical reactions dissolve minerals or change them into new minerals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7A197-9650-A14D-8E8B-6E0DF692937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056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Limestone is affecte</a:t>
            </a:r>
            <a:r>
              <a:rPr lang="en-US" baseline="0" dirty="0"/>
              <a:t>d by the carbonic acid in rain.  It dissolves the limestone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7A197-9650-A14D-8E8B-6E0DF692937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2961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Physical because the tree roots are not changing the composition of</a:t>
            </a:r>
            <a:r>
              <a:rPr lang="en-US" baseline="0" dirty="0"/>
              <a:t> the stone, they are just breaking them apart.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7A197-9650-A14D-8E8B-6E0DF692937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740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 of the rock cycle</a:t>
            </a:r>
          </a:p>
          <a:p>
            <a:r>
              <a:rPr lang="en-US" dirty="0"/>
              <a:t>Starts the process</a:t>
            </a:r>
            <a:r>
              <a:rPr lang="en-US" baseline="0" dirty="0"/>
              <a:t> of soil formation</a:t>
            </a:r>
          </a:p>
          <a:p>
            <a:r>
              <a:rPr lang="en-US" baseline="0" dirty="0"/>
              <a:t>Releases nutrients and minerals for organisms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7A197-9650-A14D-8E8B-6E0DF692937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554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process that</a:t>
            </a:r>
            <a:r>
              <a:rPr lang="en-US" baseline="0" dirty="0"/>
              <a:t> moves material (sediment) from one place to another.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7A197-9650-A14D-8E8B-6E0DF692937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75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Sarno</a:t>
            </a:r>
            <a:r>
              <a:rPr lang="en-US" dirty="0"/>
              <a:t> Italy 1998</a:t>
            </a:r>
          </a:p>
          <a:p>
            <a:r>
              <a:rPr lang="en-US" dirty="0"/>
              <a:t>161 people killed- 150 houses destroyed, another 500</a:t>
            </a:r>
            <a:r>
              <a:rPr lang="en-US" baseline="0" dirty="0"/>
              <a:t> or so damaged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7A197-9650-A14D-8E8B-6E0DF692937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6388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Destructive, because it is involved</a:t>
            </a:r>
            <a:r>
              <a:rPr lang="en-US" baseline="0" dirty="0"/>
              <a:t> in breaking things down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7A197-9650-A14D-8E8B-6E0DF692937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513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7FC78B8D-4313-294A-A658-E92307EAB22C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8CD15-8899-144E-B386-6F31AD178A5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4136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78B8D-4313-294A-A658-E92307EAB22C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8CD15-8899-144E-B386-6F31AD178A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105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78B8D-4313-294A-A658-E92307EAB22C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8CD15-8899-144E-B386-6F31AD178A5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876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78B8D-4313-294A-A658-E92307EAB22C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8CD15-8899-144E-B386-6F31AD178A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95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78B8D-4313-294A-A658-E92307EAB22C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8CD15-8899-144E-B386-6F31AD178A5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7568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78B8D-4313-294A-A658-E92307EAB22C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8CD15-8899-144E-B386-6F31AD178A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932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78B8D-4313-294A-A658-E92307EAB22C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8CD15-8899-144E-B386-6F31AD178A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13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78B8D-4313-294A-A658-E92307EAB22C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8CD15-8899-144E-B386-6F31AD178A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984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78B8D-4313-294A-A658-E92307EAB22C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8CD15-8899-144E-B386-6F31AD178A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977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78B8D-4313-294A-A658-E92307EAB22C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8CD15-8899-144E-B386-6F31AD178A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387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78B8D-4313-294A-A658-E92307EAB22C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8CD15-8899-144E-B386-6F31AD178A5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3331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FC78B8D-4313-294A-A658-E92307EAB22C}" type="datetimeFigureOut">
              <a:rPr lang="en-US" smtClean="0"/>
              <a:pPr/>
              <a:t>9/29/2016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148CD15-8899-144E-B386-6F31AD178A5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8357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79" y="4960137"/>
            <a:ext cx="5829300" cy="1463040"/>
          </a:xfrm>
        </p:spPr>
        <p:txBody>
          <a:bodyPr/>
          <a:lstStyle/>
          <a:p>
            <a:r>
              <a:rPr lang="en-US" dirty="0"/>
              <a:t>Weathering, Erosion, and Deposition</a:t>
            </a:r>
          </a:p>
        </p:txBody>
      </p:sp>
    </p:spTree>
    <p:extLst>
      <p:ext uri="{BB962C8B-B14F-4D97-AF65-F5344CB8AC3E}">
        <p14:creationId xmlns:p14="http://schemas.microsoft.com/office/powerpoint/2010/main" val="312467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4" descr="Image result for landslide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2280279" y="1840446"/>
            <a:ext cx="6672336" cy="45038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5" y="585216"/>
            <a:ext cx="2396523" cy="1499616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en-US" sz="4000"/>
              <a:t>Erosion can happen quickly</a:t>
            </a:r>
          </a:p>
        </p:txBody>
      </p:sp>
      <p:sp>
        <p:nvSpPr>
          <p:cNvPr id="3083" name="Content Placeholder 3079"/>
          <p:cNvSpPr>
            <a:spLocks noGrp="1"/>
          </p:cNvSpPr>
          <p:nvPr>
            <p:ph idx="1"/>
          </p:nvPr>
        </p:nvSpPr>
        <p:spPr>
          <a:xfrm>
            <a:off x="768096" y="2286000"/>
            <a:ext cx="2420377" cy="3931920"/>
          </a:xfrm>
        </p:spPr>
        <p:txBody>
          <a:bodyPr>
            <a:normAutofit/>
          </a:bodyPr>
          <a:lstStyle/>
          <a:p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280676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Erosion by wind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02" name="Picture 6" descr="Image result for wind erosion sand du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84596"/>
            <a:ext cx="7143750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436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Erosion by ice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6" y="2084832"/>
            <a:ext cx="7146882" cy="3912920"/>
          </a:xfrm>
        </p:spPr>
      </p:pic>
    </p:spTree>
    <p:extLst>
      <p:ext uri="{BB962C8B-B14F-4D97-AF65-F5344CB8AC3E}">
        <p14:creationId xmlns:p14="http://schemas.microsoft.com/office/powerpoint/2010/main" val="1475733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2" descr="Image result for water erosion"/>
          <p:cNvPicPr>
            <a:picLocks noChangeAspect="1"/>
          </p:cNvPicPr>
          <p:nvPr/>
        </p:nvPicPr>
        <p:blipFill rotWithShape="1">
          <a:blip r:embed="rId2"/>
          <a:srcRect l="28612" r="14218" b="-1"/>
          <a:stretch/>
        </p:blipFill>
        <p:spPr>
          <a:xfrm>
            <a:off x="3481757" y="484632"/>
            <a:ext cx="5182183" cy="57332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2350186" cy="1499616"/>
          </a:xfrm>
        </p:spPr>
        <p:txBody>
          <a:bodyPr>
            <a:normAutofit/>
          </a:bodyPr>
          <a:lstStyle/>
          <a:p>
            <a:r>
              <a:rPr lang="en-US" sz="4000"/>
              <a:t>Erosion by water</a:t>
            </a:r>
          </a:p>
        </p:txBody>
      </p:sp>
    </p:spTree>
    <p:extLst>
      <p:ext uri="{BB962C8B-B14F-4D97-AF65-F5344CB8AC3E}">
        <p14:creationId xmlns:p14="http://schemas.microsoft.com/office/powerpoint/2010/main" val="3012531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Erosion by gravity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96" y="1903227"/>
            <a:ext cx="8186373" cy="4497573"/>
          </a:xfrm>
        </p:spPr>
      </p:pic>
    </p:spTree>
    <p:extLst>
      <p:ext uri="{BB962C8B-B14F-4D97-AF65-F5344CB8AC3E}">
        <p14:creationId xmlns:p14="http://schemas.microsoft.com/office/powerpoint/2010/main" val="1547683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Is erosion a constructive force or a destructive force?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1731" y="1711962"/>
            <a:ext cx="3449674" cy="4576568"/>
          </a:xfrm>
        </p:spPr>
      </p:pic>
    </p:spTree>
    <p:extLst>
      <p:ext uri="{BB962C8B-B14F-4D97-AF65-F5344CB8AC3E}">
        <p14:creationId xmlns:p14="http://schemas.microsoft.com/office/powerpoint/2010/main" val="1660315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Erosion is destructive but not just because it can destroy things! It breaks things down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4921" b="4921"/>
          <a:stretch>
            <a:fillRect/>
          </a:stretch>
        </p:blipFill>
        <p:spPr>
          <a:xfrm>
            <a:off x="1570189" y="2446340"/>
            <a:ext cx="5685867" cy="3127008"/>
          </a:xfrm>
        </p:spPr>
      </p:pic>
    </p:spTree>
    <p:extLst>
      <p:ext uri="{BB962C8B-B14F-4D97-AF65-F5344CB8AC3E}">
        <p14:creationId xmlns:p14="http://schemas.microsoft.com/office/powerpoint/2010/main" val="35563104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21690"/>
            <a:ext cx="7290054" cy="1499616"/>
          </a:xfrm>
        </p:spPr>
        <p:txBody>
          <a:bodyPr>
            <a:normAutofit/>
          </a:bodyPr>
          <a:lstStyle/>
          <a:p>
            <a:r>
              <a:rPr lang="en-US" dirty="0"/>
              <a:t>Deposition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-18187" r="-18187"/>
          <a:stretch>
            <a:fillRect/>
          </a:stretch>
        </p:blipFill>
        <p:spPr>
          <a:xfrm>
            <a:off x="128101" y="1759305"/>
            <a:ext cx="9173641" cy="5045149"/>
          </a:xfrm>
        </p:spPr>
      </p:pic>
      <p:sp>
        <p:nvSpPr>
          <p:cNvPr id="5" name="TextBox 4"/>
          <p:cNvSpPr txBox="1"/>
          <p:nvPr/>
        </p:nvSpPr>
        <p:spPr>
          <a:xfrm>
            <a:off x="1233377" y="1041205"/>
            <a:ext cx="6134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 The geological process in which sediments, soil,</a:t>
            </a:r>
            <a:r>
              <a:rPr lang="en-US" b="1" dirty="0"/>
              <a:t> </a:t>
            </a:r>
            <a:r>
              <a:rPr lang="en-US" dirty="0"/>
              <a:t>and rocks are added to or create a new landform or land mass.</a:t>
            </a:r>
          </a:p>
        </p:txBody>
      </p:sp>
    </p:spTree>
    <p:extLst>
      <p:ext uri="{BB962C8B-B14F-4D97-AF65-F5344CB8AC3E}">
        <p14:creationId xmlns:p14="http://schemas.microsoft.com/office/powerpoint/2010/main" val="41804758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Erosion always leads to Deposition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067" y="2084832"/>
            <a:ext cx="8070112" cy="4434125"/>
          </a:xfrm>
        </p:spPr>
      </p:pic>
    </p:spTree>
    <p:extLst>
      <p:ext uri="{BB962C8B-B14F-4D97-AF65-F5344CB8AC3E}">
        <p14:creationId xmlns:p14="http://schemas.microsoft.com/office/powerpoint/2010/main" val="17343730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Where is erosion happening? Where is deposition happening?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427" r="-9427"/>
          <a:stretch>
            <a:fillRect/>
          </a:stretch>
        </p:blipFill>
        <p:spPr>
          <a:xfrm>
            <a:off x="0" y="1863336"/>
            <a:ext cx="9081841" cy="4994663"/>
          </a:xfrm>
        </p:spPr>
      </p:pic>
    </p:spTree>
    <p:extLst>
      <p:ext uri="{BB962C8B-B14F-4D97-AF65-F5344CB8AC3E}">
        <p14:creationId xmlns:p14="http://schemas.microsoft.com/office/powerpoint/2010/main" val="3865317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Weathering =</a:t>
            </a:r>
          </a:p>
        </p:txBody>
      </p:sp>
      <p:pic>
        <p:nvPicPr>
          <p:cNvPr id="1026" name="Picture 2" descr="http://marlimillerphoto.com/images/WE-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442" y="1771291"/>
            <a:ext cx="6138530" cy="408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9398" y="6190695"/>
            <a:ext cx="7290055" cy="448273"/>
          </a:xfrm>
        </p:spPr>
        <p:txBody>
          <a:bodyPr/>
          <a:lstStyle/>
          <a:p>
            <a:r>
              <a:rPr lang="en-US" dirty="0"/>
              <a:t>When rocks are broken down into sediment</a:t>
            </a:r>
          </a:p>
        </p:txBody>
      </p:sp>
    </p:spTree>
    <p:extLst>
      <p:ext uri="{BB962C8B-B14F-4D97-AF65-F5344CB8AC3E}">
        <p14:creationId xmlns:p14="http://schemas.microsoft.com/office/powerpoint/2010/main" val="13441237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Is deposition a destructive or constructive earth process?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031" y="2286000"/>
            <a:ext cx="6296438" cy="4022725"/>
          </a:xfrm>
        </p:spPr>
      </p:pic>
    </p:spTree>
    <p:extLst>
      <p:ext uri="{BB962C8B-B14F-4D97-AF65-F5344CB8AC3E}">
        <p14:creationId xmlns:p14="http://schemas.microsoft.com/office/powerpoint/2010/main" val="36289860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It’s constructive because it builds upon a landform. Even if it can destroy things!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3875" y="2492375"/>
            <a:ext cx="5238750" cy="3609975"/>
          </a:xfrm>
        </p:spPr>
      </p:pic>
    </p:spTree>
    <p:extLst>
      <p:ext uri="{BB962C8B-B14F-4D97-AF65-F5344CB8AC3E}">
        <p14:creationId xmlns:p14="http://schemas.microsoft.com/office/powerpoint/2010/main" val="3228279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326522"/>
            <a:ext cx="7290054" cy="1499616"/>
          </a:xfrm>
        </p:spPr>
        <p:txBody>
          <a:bodyPr>
            <a:normAutofit/>
          </a:bodyPr>
          <a:lstStyle/>
          <a:p>
            <a:r>
              <a:rPr lang="en-US" dirty="0"/>
              <a:t>How is this landform the result of both deposition and erosion?</a:t>
            </a:r>
          </a:p>
        </p:txBody>
      </p:sp>
      <p:pic>
        <p:nvPicPr>
          <p:cNvPr id="6146" name="Picture 2" descr="http://realscienceradio.com/files/images/science/grand-canyon-flat-gap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96" y="1570530"/>
            <a:ext cx="7738901" cy="512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745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Over long periods of time, weathering creates new landforms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729" y="2348301"/>
            <a:ext cx="5792788" cy="3891829"/>
          </a:xfrm>
        </p:spPr>
      </p:pic>
    </p:spTree>
    <p:extLst>
      <p:ext uri="{BB962C8B-B14F-4D97-AF65-F5344CB8AC3E}">
        <p14:creationId xmlns:p14="http://schemas.microsoft.com/office/powerpoint/2010/main" val="2382218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kinds of weathering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33251" y="1673352"/>
            <a:ext cx="3566160" cy="822960"/>
          </a:xfrm>
        </p:spPr>
        <p:txBody>
          <a:bodyPr/>
          <a:lstStyle/>
          <a:p>
            <a:r>
              <a:rPr lang="en-US" dirty="0"/>
              <a:t>Mechanical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499" y="2389986"/>
            <a:ext cx="3414332" cy="3341687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1990" y="1702975"/>
            <a:ext cx="3566160" cy="822960"/>
          </a:xfrm>
        </p:spPr>
        <p:txBody>
          <a:bodyPr/>
          <a:lstStyle/>
          <a:p>
            <a:r>
              <a:rPr lang="en-US" dirty="0"/>
              <a:t>Chemical</a:t>
            </a:r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quarter" idx="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221" y="2389985"/>
            <a:ext cx="3414332" cy="3341687"/>
          </a:xfrm>
        </p:spPr>
      </p:pic>
      <p:sp>
        <p:nvSpPr>
          <p:cNvPr id="2" name="TextBox 1"/>
          <p:cNvSpPr txBox="1"/>
          <p:nvPr/>
        </p:nvSpPr>
        <p:spPr>
          <a:xfrm>
            <a:off x="997443" y="5926313"/>
            <a:ext cx="2804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When rocks are broken apart by physical processes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68221" y="5837998"/>
            <a:ext cx="32960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When chemical reactions dissolve rocks or change them into new minerals</a:t>
            </a:r>
          </a:p>
        </p:txBody>
      </p:sp>
    </p:spTree>
    <p:extLst>
      <p:ext uri="{BB962C8B-B14F-4D97-AF65-F5344CB8AC3E}">
        <p14:creationId xmlns:p14="http://schemas.microsoft.com/office/powerpoint/2010/main" val="2104019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kind of weathering is this?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769" y="2084832"/>
            <a:ext cx="7261687" cy="3993928"/>
          </a:xfrm>
        </p:spPr>
      </p:pic>
    </p:spTree>
    <p:extLst>
      <p:ext uri="{BB962C8B-B14F-4D97-AF65-F5344CB8AC3E}">
        <p14:creationId xmlns:p14="http://schemas.microsoft.com/office/powerpoint/2010/main" val="887492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kind of weathering is this?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413" r="-8413"/>
          <a:stretch>
            <a:fillRect/>
          </a:stretch>
        </p:blipFill>
        <p:spPr>
          <a:xfrm>
            <a:off x="553405" y="1807804"/>
            <a:ext cx="8312820" cy="4571731"/>
          </a:xfrm>
        </p:spPr>
      </p:pic>
    </p:spTree>
    <p:extLst>
      <p:ext uri="{BB962C8B-B14F-4D97-AF65-F5344CB8AC3E}">
        <p14:creationId xmlns:p14="http://schemas.microsoft.com/office/powerpoint/2010/main" val="2464518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weathering important?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157" y="1797752"/>
            <a:ext cx="8359843" cy="4592415"/>
          </a:xfrm>
        </p:spPr>
      </p:pic>
    </p:spTree>
    <p:extLst>
      <p:ext uri="{BB962C8B-B14F-4D97-AF65-F5344CB8AC3E}">
        <p14:creationId xmlns:p14="http://schemas.microsoft.com/office/powerpoint/2010/main" val="1001096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2" descr="Image result for erosion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3188473" y="1488558"/>
            <a:ext cx="5642751" cy="39358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5" y="585216"/>
            <a:ext cx="2396523" cy="1499616"/>
          </a:xfrm>
        </p:spPr>
        <p:txBody>
          <a:bodyPr>
            <a:normAutofit/>
          </a:bodyPr>
          <a:lstStyle/>
          <a:p>
            <a:r>
              <a:rPr lang="en-US" sz="4000" dirty="0"/>
              <a:t>What is erosion?</a:t>
            </a:r>
          </a:p>
        </p:txBody>
      </p:sp>
      <p:sp>
        <p:nvSpPr>
          <p:cNvPr id="2054" name="Content Placeholder 2053"/>
          <p:cNvSpPr>
            <a:spLocks noGrp="1"/>
          </p:cNvSpPr>
          <p:nvPr>
            <p:ph idx="1"/>
          </p:nvPr>
        </p:nvSpPr>
        <p:spPr>
          <a:xfrm>
            <a:off x="768096" y="2286000"/>
            <a:ext cx="2420377" cy="3931920"/>
          </a:xfrm>
        </p:spPr>
        <p:txBody>
          <a:bodyPr>
            <a:normAutofit/>
          </a:bodyPr>
          <a:lstStyle/>
          <a:p>
            <a:r>
              <a:rPr lang="en-US" sz="2400" dirty="0"/>
              <a:t>A process that moves material (sediment) from one place to another.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30012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 dirty="0"/>
              <a:t>Erosion can happen slowly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843364"/>
            <a:ext cx="9144000" cy="400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2386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380</TotalTime>
  <Words>360</Words>
  <Application>Microsoft Office PowerPoint</Application>
  <PresentationFormat>On-screen Show (4:3)</PresentationFormat>
  <Paragraphs>57</Paragraphs>
  <Slides>22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Tw Cen MT</vt:lpstr>
      <vt:lpstr>Tw Cen MT Condensed</vt:lpstr>
      <vt:lpstr>Wingdings 3</vt:lpstr>
      <vt:lpstr>Integral</vt:lpstr>
      <vt:lpstr>Weathering, Erosion, and Deposition</vt:lpstr>
      <vt:lpstr>Weathering =</vt:lpstr>
      <vt:lpstr>Over long periods of time, weathering creates new landforms</vt:lpstr>
      <vt:lpstr>Two kinds of weathering</vt:lpstr>
      <vt:lpstr>What kind of weathering is this?</vt:lpstr>
      <vt:lpstr>What kind of weathering is this?</vt:lpstr>
      <vt:lpstr>Why is weathering important?</vt:lpstr>
      <vt:lpstr>What is erosion?</vt:lpstr>
      <vt:lpstr>Erosion can happen slowly</vt:lpstr>
      <vt:lpstr>Erosion can happen quickly</vt:lpstr>
      <vt:lpstr>Erosion by wind</vt:lpstr>
      <vt:lpstr>Erosion by ice</vt:lpstr>
      <vt:lpstr>Erosion by water</vt:lpstr>
      <vt:lpstr>Erosion by gravity</vt:lpstr>
      <vt:lpstr>Is erosion a constructive force or a destructive force?</vt:lpstr>
      <vt:lpstr>Erosion is destructive but not just because it can destroy things! It breaks things down</vt:lpstr>
      <vt:lpstr>Deposition</vt:lpstr>
      <vt:lpstr>Erosion always leads to Deposition</vt:lpstr>
      <vt:lpstr>Where is erosion happening? Where is deposition happening?</vt:lpstr>
      <vt:lpstr>Is deposition a destructive or constructive earth process?</vt:lpstr>
      <vt:lpstr>It’s constructive because it builds upon a landform. Even if it can destroy things!</vt:lpstr>
      <vt:lpstr>How is this landform the result of both deposition and erosion?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Weathering, Erosion, and Deposition</dc:title>
  <dc:subject/>
  <dc:creator>sfeds</dc:creator>
  <cp:keywords/>
  <dc:description/>
  <cp:lastModifiedBy>Jeremy Rasik</cp:lastModifiedBy>
  <cp:revision>27</cp:revision>
  <dcterms:created xsi:type="dcterms:W3CDTF">2014-07-08T12:15:09Z</dcterms:created>
  <dcterms:modified xsi:type="dcterms:W3CDTF">2016-09-30T02:57:44Z</dcterms:modified>
  <cp:category/>
</cp:coreProperties>
</file>